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62" d="100"/>
          <a:sy n="62" d="100"/>
        </p:scale>
        <p:origin x="258"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C32D1-8B47-4BD9-87D7-F691E8194AA9}" type="datetimeFigureOut">
              <a:rPr lang="en-IN" smtClean="0"/>
              <a:t>28-07-2022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EA8BA8-6823-4C8D-B36F-C3AB0994AE39}" type="slidenum">
              <a:rPr lang="en-IN" smtClean="0"/>
              <a:t>‹#›</a:t>
            </a:fld>
            <a:endParaRPr lang="en-IN"/>
          </a:p>
        </p:txBody>
      </p:sp>
    </p:spTree>
    <p:extLst>
      <p:ext uri="{BB962C8B-B14F-4D97-AF65-F5344CB8AC3E}">
        <p14:creationId xmlns:p14="http://schemas.microsoft.com/office/powerpoint/2010/main" val="351942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PBI_CV_81BBAD08_3ADD_466C_8819_9FACA21A6B8F</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PBI_CV_81BBAD08_3ADD_466C_8819_9FACA21A6B8F</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7b1a8c9c-0b8e-4a61-bbc1-cd1afdf85ce8/?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7b1a8c9c-0b8e-4a61-bbc1-cd1afdf85ce8/?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7b1a8c9c-0b8e-4a61-bbc1-cd1afdf85ce8/?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7b1a8c9c-0b8e-4a61-bbc1-cd1afdf85ce8/?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7b1a8c9c-0b8e-4a61-bbc1-cd1afdf85ce8/?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7b1a8c9c-0b8e-4a61-bbc1-cd1afdf85ce8/?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pp.powerbi.com/groups/me/reports/7b1a8c9c-0b8e-4a61-bbc1-cd1afdf85ce8/?pbi_source=PowerPoint"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Power BI - Project</a:t>
            </a:r>
          </a:p>
        </p:txBody>
      </p:sp>
      <p:pic>
        <p:nvPicPr>
          <p:cNvPr id="16" name="Picture 15" descr="Microsoft Power B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image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slicer ,slicer ,slicer ,slicer ,slicer ,slicer ,slicer ,slicer ,slicer ,shape ,shape ,textbox ,image ,textbox ,advanceCardE03760C5AB684758B56AA29F9E6C257B ,textbox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Scorecard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Trends</a:t>
            </a:r>
          </a:p>
        </p:txBody>
      </p:sp>
      <p:pic>
        <p:nvPicPr>
          <p:cNvPr id="6" name="Picture" title="This slide contains the following visuals: slicer ,slicer ,slicer ,slicer ,slicer ,slicer ,slicer ,slicer ,shape ,shape ,textbox ,image ,lineChart ,textbox ,advanceCardE03760C5AB684758B56AA29F9E6C257B ,textbox ,actionButton ,actionButton. Please refer to the notes on this slide for details">
            <a:hlinkClick r:id="rId3"/>
            <a:extLst>
              <a:ext uri="{FF2B5EF4-FFF2-40B4-BE49-F238E27FC236}">
                <a16:creationId xmlns:a16="http://schemas.microsoft.com/office/drawing/2014/main" id="{89A9E5C7-2F8B-483A-B806-2F4B8EACD5FC}"/>
              </a:ext>
            </a:extLst>
          </p:cNvPr>
          <p:cNvPicPr>
            <a:picLocks noChangeAspect="1"/>
          </p:cNvPicPr>
          <p:nvPr/>
        </p:nvPicPr>
        <p:blipFill>
          <a:blip r:embed="rId4"/>
          <a:stretch>
            <a:fillRect/>
          </a:stretch>
        </p:blipFill>
        <p:spPr>
          <a:xfrm>
            <a:off x="76200" y="0"/>
            <a:ext cx="12020550" cy="68580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slicer ,slicer ,slicer ,slicer ,slicer ,shape ,shape ,textbox ,image ,slicer ,slicer ,pivotTable ,textbox ,textbox ,PBI_CV_81BBAD08_3ADD_466C_8819_9FACA21A6B8F ,advanceCardE03760C5AB684758B56AA29F9E6C257B ,textbox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Summary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Regional analysis</a:t>
            </a:r>
          </a:p>
        </p:txBody>
      </p:sp>
      <p:pic>
        <p:nvPicPr>
          <p:cNvPr id="5" name="Picture" title="This slide contains the following visuals: slicer ,slicer ,slicer ,slicer ,slicer ,slicer ,slicer ,slicer ,shape ,shape ,textbox ,image ,slicer ,slicer ,slicer ,map ,textbox ,textbox ,PBI_CV_81BBAD08_3ADD_466C_8819_9FACA21A6B8F ,advanceCardE03760C5AB684758B56AA29F9E6C257B ,textbox ,actionButton ,actionButton. Please refer to the notes on this slide for details">
            <a:hlinkClick r:id="rId3"/>
            <a:extLst>
              <a:ext uri="{FF2B5EF4-FFF2-40B4-BE49-F238E27FC236}">
                <a16:creationId xmlns:a16="http://schemas.microsoft.com/office/drawing/2014/main" id="{73F39340-C833-4A5B-A013-2DDCA2F4C688}"/>
              </a:ext>
            </a:extLst>
          </p:cNvPr>
          <p:cNvPicPr>
            <a:picLocks noChangeAspect="1"/>
          </p:cNvPicPr>
          <p:nvPr/>
        </p:nvPicPr>
        <p:blipFill>
          <a:blip r:embed="rId4"/>
          <a:stretch>
            <a:fillRect/>
          </a:stretch>
        </p:blipFill>
        <p:spPr>
          <a:xfrm>
            <a:off x="76200" y="0"/>
            <a:ext cx="12020550" cy="68580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Compare</a:t>
            </a:r>
          </a:p>
        </p:txBody>
      </p:sp>
      <p:pic>
        <p:nvPicPr>
          <p:cNvPr id="5" name="Picture" title="This slide contains the following visuals: slicer ,slicer ,slicer ,slicer ,slicer ,slicer ,slicer ,slicer ,shape ,shape ,textbox ,slicer ,slicer ,slicer ,pivotTable ,pivotTable ,slicer ,image ,image ,textbox ,textbox ,image ,advanceCardE03760C5AB684758B56AA29F9E6C257B ,textbox ,actionButton ,actionButton. Please refer to the notes on this slide for details">
            <a:hlinkClick r:id="rId3"/>
            <a:extLst>
              <a:ext uri="{FF2B5EF4-FFF2-40B4-BE49-F238E27FC236}">
                <a16:creationId xmlns:a16="http://schemas.microsoft.com/office/drawing/2014/main" id="{C3EFDDE7-AC32-4D67-88A7-2F03688E84BA}"/>
              </a:ext>
            </a:extLst>
          </p:cNvPr>
          <p:cNvPicPr>
            <a:picLocks noChangeAspect="1"/>
          </p:cNvPicPr>
          <p:nvPr/>
        </p:nvPicPr>
        <p:blipFill>
          <a:blip r:embed="rId4"/>
          <a:stretch>
            <a:fillRect/>
          </a:stretch>
        </p:blipFill>
        <p:spPr>
          <a:xfrm>
            <a:off x="85725" y="0"/>
            <a:ext cx="12020550" cy="6858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title="This slide contains the following visuals: slicer ,slicer ,slicer ,slicer ,slicer ,slicer ,slicer ,slicer ,shape ,shape ,textbox ,slicer ,slicer ,slicer ,pivotTable ,pivotTable ,slicer ,image ,image ,textbox ,textbox ,image ,advanceCardE03760C5AB684758B56AA29F9E6C257B ,textbox ,actionButton ,actionButton. Please refer to the notes on this slide for details">
            <a:hlinkClick r:id="rId2"/>
            <a:extLst>
              <a:ext uri="{FF2B5EF4-FFF2-40B4-BE49-F238E27FC236}">
                <a16:creationId xmlns:a16="http://schemas.microsoft.com/office/drawing/2014/main" id="{83326072-C29F-4CEC-9905-AA7896681044}"/>
              </a:ext>
            </a:extLst>
          </p:cNvPr>
          <p:cNvPicPr>
            <a:picLocks noChangeAspect="1"/>
          </p:cNvPicPr>
          <p:nvPr/>
        </p:nvPicPr>
        <p:blipFill>
          <a:blip r:embed="rId3"/>
          <a:stretch>
            <a:fillRect/>
          </a:stretch>
        </p:blipFill>
        <p:spPr>
          <a:xfrm>
            <a:off x="76200" y="-34159"/>
            <a:ext cx="12020550" cy="6858000"/>
          </a:xfrm>
          <a:prstGeom prst="rect">
            <a:avLst/>
          </a:prstGeom>
          <a:noFill/>
        </p:spPr>
      </p:pic>
    </p:spTree>
    <p:extLst>
      <p:ext uri="{BB962C8B-B14F-4D97-AF65-F5344CB8AC3E}">
        <p14:creationId xmlns:p14="http://schemas.microsoft.com/office/powerpoint/2010/main" val="30713408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608</Words>
  <Application>Microsoft Office PowerPoint</Application>
  <PresentationFormat>Widescreen</PresentationFormat>
  <Paragraphs>349</Paragraphs>
  <Slides>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Segoe UI Light</vt:lpstr>
      <vt:lpstr>Custom Design</vt:lpstr>
      <vt:lpstr>Power BI - Project</vt:lpstr>
      <vt:lpstr>Home Page</vt:lpstr>
      <vt:lpstr>Scorecard</vt:lpstr>
      <vt:lpstr>Trends</vt:lpstr>
      <vt:lpstr>Summary</vt:lpstr>
      <vt:lpstr>Regional analysis</vt:lpstr>
      <vt:lpstr>Compare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Sarthak</cp:lastModifiedBy>
  <cp:revision>7</cp:revision>
  <dcterms:created xsi:type="dcterms:W3CDTF">2016-09-04T11:54:55Z</dcterms:created>
  <dcterms:modified xsi:type="dcterms:W3CDTF">2022-07-28T18:34:04Z</dcterms:modified>
</cp:coreProperties>
</file>